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70" r:id="rId3"/>
    <p:sldId id="261" r:id="rId4"/>
    <p:sldId id="269" r:id="rId5"/>
    <p:sldId id="257" r:id="rId6"/>
    <p:sldId id="262" r:id="rId7"/>
    <p:sldId id="260" r:id="rId8"/>
    <p:sldId id="264" r:id="rId9"/>
    <p:sldId id="263" r:id="rId10"/>
    <p:sldId id="266" r:id="rId11"/>
    <p:sldId id="265" r:id="rId12"/>
    <p:sldId id="267" r:id="rId13"/>
    <p:sldId id="268" r:id="rId14"/>
    <p:sldId id="259" r:id="rId15"/>
    <p:sldId id="258"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1F66BD-DFA1-45E0-83A9-61A2995E9A94}" v="36" dt="2023-06-08T18:09:05.3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79" autoAdjust="0"/>
    <p:restoredTop sz="94660"/>
  </p:normalViewPr>
  <p:slideViewPr>
    <p:cSldViewPr snapToGrid="0">
      <p:cViewPr varScale="1">
        <p:scale>
          <a:sx n="67" d="100"/>
          <a:sy n="67" d="100"/>
        </p:scale>
        <p:origin x="480" y="44"/>
      </p:cViewPr>
      <p:guideLst/>
    </p:cSldViewPr>
  </p:slideViewPr>
  <p:notesTextViewPr>
    <p:cViewPr>
      <p:scale>
        <a:sx n="1" d="1"/>
        <a:sy n="1" d="1"/>
      </p:scale>
      <p:origin x="0" y="0"/>
    </p:cViewPr>
  </p:notesTextViewPr>
  <p:notesViewPr>
    <p:cSldViewPr snapToGrid="0">
      <p:cViewPr varScale="1">
        <p:scale>
          <a:sx n="98" d="100"/>
          <a:sy n="98" d="100"/>
        </p:scale>
        <p:origin x="351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us Boer" userId="dd0b548e-2051-480b-b45a-733b835a31bc" providerId="ADAL" clId="{771F66BD-DFA1-45E0-83A9-61A2995E9A94}"/>
    <pc:docChg chg="undo custSel addSld modSld sldOrd">
      <pc:chgData name="Bertus Boer" userId="dd0b548e-2051-480b-b45a-733b835a31bc" providerId="ADAL" clId="{771F66BD-DFA1-45E0-83A9-61A2995E9A94}" dt="2023-06-08T18:09:05.337" v="197" actId="1076"/>
      <pc:docMkLst>
        <pc:docMk/>
      </pc:docMkLst>
      <pc:sldChg chg="addSp modSp mod">
        <pc:chgData name="Bertus Boer" userId="dd0b548e-2051-480b-b45a-733b835a31bc" providerId="ADAL" clId="{771F66BD-DFA1-45E0-83A9-61A2995E9A94}" dt="2023-06-08T17:34:38.253" v="31" actId="1076"/>
        <pc:sldMkLst>
          <pc:docMk/>
          <pc:sldMk cId="315584432" sldId="257"/>
        </pc:sldMkLst>
        <pc:spChg chg="add">
          <ac:chgData name="Bertus Boer" userId="dd0b548e-2051-480b-b45a-733b835a31bc" providerId="ADAL" clId="{771F66BD-DFA1-45E0-83A9-61A2995E9A94}" dt="2023-06-08T17:30:13.014" v="2" actId="22"/>
          <ac:spMkLst>
            <pc:docMk/>
            <pc:sldMk cId="315584432" sldId="257"/>
            <ac:spMk id="3" creationId="{B57505A7-2995-33C3-EB97-2EE695183B0C}"/>
          </ac:spMkLst>
        </pc:spChg>
        <pc:spChg chg="mod">
          <ac:chgData name="Bertus Boer" userId="dd0b548e-2051-480b-b45a-733b835a31bc" providerId="ADAL" clId="{771F66BD-DFA1-45E0-83A9-61A2995E9A94}" dt="2023-06-08T17:30:24.679" v="8" actId="1076"/>
          <ac:spMkLst>
            <pc:docMk/>
            <pc:sldMk cId="315584432" sldId="257"/>
            <ac:spMk id="5" creationId="{00000000-0000-0000-0000-000000000000}"/>
          </ac:spMkLst>
        </pc:spChg>
        <pc:spChg chg="mod">
          <ac:chgData name="Bertus Boer" userId="dd0b548e-2051-480b-b45a-733b835a31bc" providerId="ADAL" clId="{771F66BD-DFA1-45E0-83A9-61A2995E9A94}" dt="2023-06-08T17:34:38.253" v="31" actId="1076"/>
          <ac:spMkLst>
            <pc:docMk/>
            <pc:sldMk cId="315584432" sldId="257"/>
            <ac:spMk id="6" creationId="{00000000-0000-0000-0000-000000000000}"/>
          </ac:spMkLst>
        </pc:spChg>
        <pc:picChg chg="add mod">
          <ac:chgData name="Bertus Boer" userId="dd0b548e-2051-480b-b45a-733b835a31bc" providerId="ADAL" clId="{771F66BD-DFA1-45E0-83A9-61A2995E9A94}" dt="2023-06-08T17:34:35.531" v="30" actId="1076"/>
          <ac:picMkLst>
            <pc:docMk/>
            <pc:sldMk cId="315584432" sldId="257"/>
            <ac:picMk id="1026" creationId="{85956CA4-BBEF-3B92-E824-B25FF915A41F}"/>
          </ac:picMkLst>
        </pc:picChg>
      </pc:sldChg>
      <pc:sldChg chg="add">
        <pc:chgData name="Bertus Boer" userId="dd0b548e-2051-480b-b45a-733b835a31bc" providerId="ADAL" clId="{771F66BD-DFA1-45E0-83A9-61A2995E9A94}" dt="2023-06-08T17:29:54.141" v="0" actId="2890"/>
        <pc:sldMkLst>
          <pc:docMk/>
          <pc:sldMk cId="967313708" sldId="258"/>
        </pc:sldMkLst>
      </pc:sldChg>
      <pc:sldChg chg="add">
        <pc:chgData name="Bertus Boer" userId="dd0b548e-2051-480b-b45a-733b835a31bc" providerId="ADAL" clId="{771F66BD-DFA1-45E0-83A9-61A2995E9A94}" dt="2023-06-08T17:29:56.064" v="1" actId="2890"/>
        <pc:sldMkLst>
          <pc:docMk/>
          <pc:sldMk cId="1393700656" sldId="259"/>
        </pc:sldMkLst>
      </pc:sldChg>
      <pc:sldChg chg="addSp modSp add mod">
        <pc:chgData name="Bertus Boer" userId="dd0b548e-2051-480b-b45a-733b835a31bc" providerId="ADAL" clId="{771F66BD-DFA1-45E0-83A9-61A2995E9A94}" dt="2023-06-08T17:40:08.461" v="55" actId="1076"/>
        <pc:sldMkLst>
          <pc:docMk/>
          <pc:sldMk cId="2970550733" sldId="260"/>
        </pc:sldMkLst>
        <pc:spChg chg="mod">
          <ac:chgData name="Bertus Boer" userId="dd0b548e-2051-480b-b45a-733b835a31bc" providerId="ADAL" clId="{771F66BD-DFA1-45E0-83A9-61A2995E9A94}" dt="2023-06-08T17:39:29.645" v="51" actId="1076"/>
          <ac:spMkLst>
            <pc:docMk/>
            <pc:sldMk cId="2970550733" sldId="260"/>
            <ac:spMk id="6" creationId="{00000000-0000-0000-0000-000000000000}"/>
          </ac:spMkLst>
        </pc:spChg>
        <pc:picChg chg="add mod">
          <ac:chgData name="Bertus Boer" userId="dd0b548e-2051-480b-b45a-733b835a31bc" providerId="ADAL" clId="{771F66BD-DFA1-45E0-83A9-61A2995E9A94}" dt="2023-06-08T17:40:08.461" v="55" actId="1076"/>
          <ac:picMkLst>
            <pc:docMk/>
            <pc:sldMk cId="2970550733" sldId="260"/>
            <ac:picMk id="3074" creationId="{6B8FC710-8180-5571-1215-4F24CEA71012}"/>
          </ac:picMkLst>
        </pc:picChg>
      </pc:sldChg>
      <pc:sldChg chg="addSp modSp add mod ord">
        <pc:chgData name="Bertus Boer" userId="dd0b548e-2051-480b-b45a-733b835a31bc" providerId="ADAL" clId="{771F66BD-DFA1-45E0-83A9-61A2995E9A94}" dt="2023-06-08T18:04:41.390" v="176" actId="20577"/>
        <pc:sldMkLst>
          <pc:docMk/>
          <pc:sldMk cId="4024570071" sldId="261"/>
        </pc:sldMkLst>
        <pc:spChg chg="mod">
          <ac:chgData name="Bertus Boer" userId="dd0b548e-2051-480b-b45a-733b835a31bc" providerId="ADAL" clId="{771F66BD-DFA1-45E0-83A9-61A2995E9A94}" dt="2023-06-08T18:04:41.390" v="176" actId="20577"/>
          <ac:spMkLst>
            <pc:docMk/>
            <pc:sldMk cId="4024570071" sldId="261"/>
            <ac:spMk id="6" creationId="{00000000-0000-0000-0000-000000000000}"/>
          </ac:spMkLst>
        </pc:spChg>
        <pc:picChg chg="add mod">
          <ac:chgData name="Bertus Boer" userId="dd0b548e-2051-480b-b45a-733b835a31bc" providerId="ADAL" clId="{771F66BD-DFA1-45E0-83A9-61A2995E9A94}" dt="2023-06-08T18:03:33.755" v="170" actId="1076"/>
          <ac:picMkLst>
            <pc:docMk/>
            <pc:sldMk cId="4024570071" sldId="261"/>
            <ac:picMk id="9218" creationId="{076B784C-F466-64C7-5E84-D6FBE0C33A2B}"/>
          </ac:picMkLst>
        </pc:picChg>
      </pc:sldChg>
      <pc:sldChg chg="addSp modSp add mod ord">
        <pc:chgData name="Bertus Boer" userId="dd0b548e-2051-480b-b45a-733b835a31bc" providerId="ADAL" clId="{771F66BD-DFA1-45E0-83A9-61A2995E9A94}" dt="2023-06-08T17:37:09.892" v="43"/>
        <pc:sldMkLst>
          <pc:docMk/>
          <pc:sldMk cId="4182695312" sldId="262"/>
        </pc:sldMkLst>
        <pc:spChg chg="mod">
          <ac:chgData name="Bertus Boer" userId="dd0b548e-2051-480b-b45a-733b835a31bc" providerId="ADAL" clId="{771F66BD-DFA1-45E0-83A9-61A2995E9A94}" dt="2023-06-08T17:35:32.925" v="37" actId="20577"/>
          <ac:spMkLst>
            <pc:docMk/>
            <pc:sldMk cId="4182695312" sldId="262"/>
            <ac:spMk id="6" creationId="{00000000-0000-0000-0000-000000000000}"/>
          </ac:spMkLst>
        </pc:spChg>
        <pc:picChg chg="add mod">
          <ac:chgData name="Bertus Boer" userId="dd0b548e-2051-480b-b45a-733b835a31bc" providerId="ADAL" clId="{771F66BD-DFA1-45E0-83A9-61A2995E9A94}" dt="2023-06-08T17:37:07.267" v="41" actId="1076"/>
          <ac:picMkLst>
            <pc:docMk/>
            <pc:sldMk cId="4182695312" sldId="262"/>
            <ac:picMk id="2050" creationId="{5A83105F-3AC1-C3AC-2D80-760C03CE24C0}"/>
          </ac:picMkLst>
        </pc:picChg>
      </pc:sldChg>
      <pc:sldChg chg="addSp modSp add mod">
        <pc:chgData name="Bertus Boer" userId="dd0b548e-2051-480b-b45a-733b835a31bc" providerId="ADAL" clId="{771F66BD-DFA1-45E0-83A9-61A2995E9A94}" dt="2023-06-08T17:45:01.723" v="98" actId="1076"/>
        <pc:sldMkLst>
          <pc:docMk/>
          <pc:sldMk cId="507333683" sldId="263"/>
        </pc:sldMkLst>
        <pc:spChg chg="mod">
          <ac:chgData name="Bertus Boer" userId="dd0b548e-2051-480b-b45a-733b835a31bc" providerId="ADAL" clId="{771F66BD-DFA1-45E0-83A9-61A2995E9A94}" dt="2023-06-08T17:43:54.608" v="94" actId="20577"/>
          <ac:spMkLst>
            <pc:docMk/>
            <pc:sldMk cId="507333683" sldId="263"/>
            <ac:spMk id="6" creationId="{00000000-0000-0000-0000-000000000000}"/>
          </ac:spMkLst>
        </pc:spChg>
        <pc:picChg chg="add mod">
          <ac:chgData name="Bertus Boer" userId="dd0b548e-2051-480b-b45a-733b835a31bc" providerId="ADAL" clId="{771F66BD-DFA1-45E0-83A9-61A2995E9A94}" dt="2023-06-08T17:44:40.683" v="96" actId="1076"/>
          <ac:picMkLst>
            <pc:docMk/>
            <pc:sldMk cId="507333683" sldId="263"/>
            <ac:picMk id="5122" creationId="{59406AA0-DF21-9792-6947-3B78A96D8F19}"/>
          </ac:picMkLst>
        </pc:picChg>
        <pc:picChg chg="add mod">
          <ac:chgData name="Bertus Boer" userId="dd0b548e-2051-480b-b45a-733b835a31bc" providerId="ADAL" clId="{771F66BD-DFA1-45E0-83A9-61A2995E9A94}" dt="2023-06-08T17:45:01.723" v="98" actId="1076"/>
          <ac:picMkLst>
            <pc:docMk/>
            <pc:sldMk cId="507333683" sldId="263"/>
            <ac:picMk id="5124" creationId="{7D58B930-EB66-5476-8F51-FEB5C936F558}"/>
          </ac:picMkLst>
        </pc:picChg>
      </pc:sldChg>
      <pc:sldChg chg="addSp delSp modSp add mod ord">
        <pc:chgData name="Bertus Boer" userId="dd0b548e-2051-480b-b45a-733b835a31bc" providerId="ADAL" clId="{771F66BD-DFA1-45E0-83A9-61A2995E9A94}" dt="2023-06-08T17:42:14.677" v="84"/>
        <pc:sldMkLst>
          <pc:docMk/>
          <pc:sldMk cId="1422522174" sldId="264"/>
        </pc:sldMkLst>
        <pc:spChg chg="add del mod">
          <ac:chgData name="Bertus Boer" userId="dd0b548e-2051-480b-b45a-733b835a31bc" providerId="ADAL" clId="{771F66BD-DFA1-45E0-83A9-61A2995E9A94}" dt="2023-06-08T17:42:01.282" v="78"/>
          <ac:spMkLst>
            <pc:docMk/>
            <pc:sldMk cId="1422522174" sldId="264"/>
            <ac:spMk id="4" creationId="{60C328D1-48DB-C64B-F00B-3343971661F3}"/>
          </ac:spMkLst>
        </pc:spChg>
        <pc:spChg chg="mod">
          <ac:chgData name="Bertus Boer" userId="dd0b548e-2051-480b-b45a-733b835a31bc" providerId="ADAL" clId="{771F66BD-DFA1-45E0-83A9-61A2995E9A94}" dt="2023-06-08T17:41:20.319" v="76" actId="20577"/>
          <ac:spMkLst>
            <pc:docMk/>
            <pc:sldMk cId="1422522174" sldId="264"/>
            <ac:spMk id="6" creationId="{00000000-0000-0000-0000-000000000000}"/>
          </ac:spMkLst>
        </pc:spChg>
        <pc:picChg chg="add mod">
          <ac:chgData name="Bertus Boer" userId="dd0b548e-2051-480b-b45a-733b835a31bc" providerId="ADAL" clId="{771F66BD-DFA1-45E0-83A9-61A2995E9A94}" dt="2023-06-08T17:42:11.539" v="82" actId="1076"/>
          <ac:picMkLst>
            <pc:docMk/>
            <pc:sldMk cId="1422522174" sldId="264"/>
            <ac:picMk id="4098" creationId="{12233247-A285-FE20-9BA8-DA8FD618983D}"/>
          </ac:picMkLst>
        </pc:picChg>
      </pc:sldChg>
      <pc:sldChg chg="addSp modSp add mod">
        <pc:chgData name="Bertus Boer" userId="dd0b548e-2051-480b-b45a-733b835a31bc" providerId="ADAL" clId="{771F66BD-DFA1-45E0-83A9-61A2995E9A94}" dt="2023-06-08T17:53:25.836" v="119" actId="1076"/>
        <pc:sldMkLst>
          <pc:docMk/>
          <pc:sldMk cId="215299761" sldId="265"/>
        </pc:sldMkLst>
        <pc:spChg chg="mod">
          <ac:chgData name="Bertus Boer" userId="dd0b548e-2051-480b-b45a-733b835a31bc" providerId="ADAL" clId="{771F66BD-DFA1-45E0-83A9-61A2995E9A94}" dt="2023-06-08T17:52:41.260" v="114" actId="1076"/>
          <ac:spMkLst>
            <pc:docMk/>
            <pc:sldMk cId="215299761" sldId="265"/>
            <ac:spMk id="3" creationId="{B57505A7-2995-33C3-EB97-2EE695183B0C}"/>
          </ac:spMkLst>
        </pc:spChg>
        <pc:spChg chg="mod">
          <ac:chgData name="Bertus Boer" userId="dd0b548e-2051-480b-b45a-733b835a31bc" providerId="ADAL" clId="{771F66BD-DFA1-45E0-83A9-61A2995E9A94}" dt="2023-06-08T17:52:50.172" v="117" actId="1076"/>
          <ac:spMkLst>
            <pc:docMk/>
            <pc:sldMk cId="215299761" sldId="265"/>
            <ac:spMk id="6" creationId="{00000000-0000-0000-0000-000000000000}"/>
          </ac:spMkLst>
        </pc:spChg>
        <pc:picChg chg="add mod">
          <ac:chgData name="Bertus Boer" userId="dd0b548e-2051-480b-b45a-733b835a31bc" providerId="ADAL" clId="{771F66BD-DFA1-45E0-83A9-61A2995E9A94}" dt="2023-06-08T17:53:25.836" v="119" actId="1076"/>
          <ac:picMkLst>
            <pc:docMk/>
            <pc:sldMk cId="215299761" sldId="265"/>
            <ac:picMk id="6146" creationId="{5D1C6A65-D004-48C6-436D-87CAF81AFF3D}"/>
          </ac:picMkLst>
        </pc:picChg>
      </pc:sldChg>
      <pc:sldChg chg="modSp add mod ord">
        <pc:chgData name="Bertus Boer" userId="dd0b548e-2051-480b-b45a-733b835a31bc" providerId="ADAL" clId="{771F66BD-DFA1-45E0-83A9-61A2995E9A94}" dt="2023-06-08T17:52:06.254" v="108"/>
        <pc:sldMkLst>
          <pc:docMk/>
          <pc:sldMk cId="247988971" sldId="266"/>
        </pc:sldMkLst>
        <pc:spChg chg="mod">
          <ac:chgData name="Bertus Boer" userId="dd0b548e-2051-480b-b45a-733b835a31bc" providerId="ADAL" clId="{771F66BD-DFA1-45E0-83A9-61A2995E9A94}" dt="2023-06-08T17:51:18.292" v="106" actId="1076"/>
          <ac:spMkLst>
            <pc:docMk/>
            <pc:sldMk cId="247988971" sldId="266"/>
            <ac:spMk id="6" creationId="{00000000-0000-0000-0000-000000000000}"/>
          </ac:spMkLst>
        </pc:spChg>
      </pc:sldChg>
      <pc:sldChg chg="addSp modSp add mod">
        <pc:chgData name="Bertus Boer" userId="dd0b548e-2051-480b-b45a-733b835a31bc" providerId="ADAL" clId="{771F66BD-DFA1-45E0-83A9-61A2995E9A94}" dt="2023-06-08T17:55:01.540" v="159" actId="1076"/>
        <pc:sldMkLst>
          <pc:docMk/>
          <pc:sldMk cId="1659967526" sldId="267"/>
        </pc:sldMkLst>
        <pc:spChg chg="mod">
          <ac:chgData name="Bertus Boer" userId="dd0b548e-2051-480b-b45a-733b835a31bc" providerId="ADAL" clId="{771F66BD-DFA1-45E0-83A9-61A2995E9A94}" dt="2023-06-08T17:54:31.731" v="155" actId="1076"/>
          <ac:spMkLst>
            <pc:docMk/>
            <pc:sldMk cId="1659967526" sldId="267"/>
            <ac:spMk id="6" creationId="{00000000-0000-0000-0000-000000000000}"/>
          </ac:spMkLst>
        </pc:spChg>
        <pc:picChg chg="add mod">
          <ac:chgData name="Bertus Boer" userId="dd0b548e-2051-480b-b45a-733b835a31bc" providerId="ADAL" clId="{771F66BD-DFA1-45E0-83A9-61A2995E9A94}" dt="2023-06-08T17:55:01.540" v="159" actId="1076"/>
          <ac:picMkLst>
            <pc:docMk/>
            <pc:sldMk cId="1659967526" sldId="267"/>
            <ac:picMk id="7170" creationId="{808042AA-9C7E-35E9-7741-A684C4E2B2DB}"/>
          </ac:picMkLst>
        </pc:picChg>
      </pc:sldChg>
      <pc:sldChg chg="addSp delSp modSp add mod">
        <pc:chgData name="Bertus Boer" userId="dd0b548e-2051-480b-b45a-733b835a31bc" providerId="ADAL" clId="{771F66BD-DFA1-45E0-83A9-61A2995E9A94}" dt="2023-06-08T17:55:41.080" v="164" actId="478"/>
        <pc:sldMkLst>
          <pc:docMk/>
          <pc:sldMk cId="3720996688" sldId="268"/>
        </pc:sldMkLst>
        <pc:spChg chg="del mod">
          <ac:chgData name="Bertus Boer" userId="dd0b548e-2051-480b-b45a-733b835a31bc" providerId="ADAL" clId="{771F66BD-DFA1-45E0-83A9-61A2995E9A94}" dt="2023-06-08T17:55:41.080" v="164" actId="478"/>
          <ac:spMkLst>
            <pc:docMk/>
            <pc:sldMk cId="3720996688" sldId="268"/>
            <ac:spMk id="6" creationId="{00000000-0000-0000-0000-000000000000}"/>
          </ac:spMkLst>
        </pc:spChg>
        <pc:picChg chg="add mod">
          <ac:chgData name="Bertus Boer" userId="dd0b548e-2051-480b-b45a-733b835a31bc" providerId="ADAL" clId="{771F66BD-DFA1-45E0-83A9-61A2995E9A94}" dt="2023-06-08T17:55:38.315" v="162" actId="1076"/>
          <ac:picMkLst>
            <pc:docMk/>
            <pc:sldMk cId="3720996688" sldId="268"/>
            <ac:picMk id="8194" creationId="{2A73D1D4-D7AD-1B8A-F5FD-FF8B175187DB}"/>
          </ac:picMkLst>
        </pc:picChg>
      </pc:sldChg>
      <pc:sldChg chg="addSp modSp add mod">
        <pc:chgData name="Bertus Boer" userId="dd0b548e-2051-480b-b45a-733b835a31bc" providerId="ADAL" clId="{771F66BD-DFA1-45E0-83A9-61A2995E9A94}" dt="2023-06-08T18:06:45.970" v="189" actId="1076"/>
        <pc:sldMkLst>
          <pc:docMk/>
          <pc:sldMk cId="2657556019" sldId="269"/>
        </pc:sldMkLst>
        <pc:spChg chg="mod">
          <ac:chgData name="Bertus Boer" userId="dd0b548e-2051-480b-b45a-733b835a31bc" providerId="ADAL" clId="{771F66BD-DFA1-45E0-83A9-61A2995E9A94}" dt="2023-06-08T18:05:49.229" v="187" actId="20577"/>
          <ac:spMkLst>
            <pc:docMk/>
            <pc:sldMk cId="2657556019" sldId="269"/>
            <ac:spMk id="6" creationId="{00000000-0000-0000-0000-000000000000}"/>
          </ac:spMkLst>
        </pc:spChg>
        <pc:picChg chg="add mod">
          <ac:chgData name="Bertus Boer" userId="dd0b548e-2051-480b-b45a-733b835a31bc" providerId="ADAL" clId="{771F66BD-DFA1-45E0-83A9-61A2995E9A94}" dt="2023-06-08T18:06:45.970" v="189" actId="1076"/>
          <ac:picMkLst>
            <pc:docMk/>
            <pc:sldMk cId="2657556019" sldId="269"/>
            <ac:picMk id="10242" creationId="{F4B3B3F4-9E2F-94C9-EFE4-615FBB478D4C}"/>
          </ac:picMkLst>
        </pc:picChg>
      </pc:sldChg>
      <pc:sldChg chg="addSp modSp new mod ord">
        <pc:chgData name="Bertus Boer" userId="dd0b548e-2051-480b-b45a-733b835a31bc" providerId="ADAL" clId="{771F66BD-DFA1-45E0-83A9-61A2995E9A94}" dt="2023-06-08T18:09:05.337" v="197" actId="1076"/>
        <pc:sldMkLst>
          <pc:docMk/>
          <pc:sldMk cId="55257896" sldId="270"/>
        </pc:sldMkLst>
        <pc:spChg chg="mod">
          <ac:chgData name="Bertus Boer" userId="dd0b548e-2051-480b-b45a-733b835a31bc" providerId="ADAL" clId="{771F66BD-DFA1-45E0-83A9-61A2995E9A94}" dt="2023-06-08T18:08:49.203" v="195" actId="14100"/>
          <ac:spMkLst>
            <pc:docMk/>
            <pc:sldMk cId="55257896" sldId="270"/>
            <ac:spMk id="2" creationId="{7901CCBE-7A76-D179-20BF-F03BCE200F34}"/>
          </ac:spMkLst>
        </pc:spChg>
        <pc:picChg chg="add mod">
          <ac:chgData name="Bertus Boer" userId="dd0b548e-2051-480b-b45a-733b835a31bc" providerId="ADAL" clId="{771F66BD-DFA1-45E0-83A9-61A2995E9A94}" dt="2023-06-08T18:09:05.337" v="197" actId="1076"/>
          <ac:picMkLst>
            <pc:docMk/>
            <pc:sldMk cId="55257896" sldId="270"/>
            <ac:picMk id="11266" creationId="{23D30DD4-886A-3590-1453-BC98EBF0045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EB7032-F0D6-4A01-845E-F640D5DCE90C}" type="datetimeFigureOut">
              <a:rPr lang="nl-NL" smtClean="0"/>
              <a:t>9-6-2023</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1A04F1-D7F4-4979-9173-69F0753CB55B}" type="slidenum">
              <a:rPr lang="nl-NL" smtClean="0"/>
              <a:t>‹nr.›</a:t>
            </a:fld>
            <a:endParaRPr lang="nl-NL"/>
          </a:p>
        </p:txBody>
      </p:sp>
    </p:spTree>
    <p:extLst>
      <p:ext uri="{BB962C8B-B14F-4D97-AF65-F5344CB8AC3E}">
        <p14:creationId xmlns:p14="http://schemas.microsoft.com/office/powerpoint/2010/main" val="394730980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eningsdia">
    <p:spTree>
      <p:nvGrpSpPr>
        <p:cNvPr id="1" name=""/>
        <p:cNvGrpSpPr/>
        <p:nvPr/>
      </p:nvGrpSpPr>
      <p:grpSpPr>
        <a:xfrm>
          <a:off x="0" y="0"/>
          <a:ext cx="0" cy="0"/>
          <a:chOff x="0" y="0"/>
          <a:chExt cx="0" cy="0"/>
        </a:xfrm>
      </p:grpSpPr>
      <p:pic>
        <p:nvPicPr>
          <p:cNvPr id="3" name="Afbeelding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kstvak 5"/>
          <p:cNvSpPr txBox="1"/>
          <p:nvPr userDrawn="1"/>
        </p:nvSpPr>
        <p:spPr>
          <a:xfrm>
            <a:off x="1130533" y="6142150"/>
            <a:ext cx="4680065" cy="369332"/>
          </a:xfrm>
          <a:prstGeom prst="rect">
            <a:avLst/>
          </a:prstGeom>
          <a:solidFill>
            <a:schemeClr val="bg1"/>
          </a:solidFill>
        </p:spPr>
        <p:txBody>
          <a:bodyPr wrap="square" rtlCol="0">
            <a:spAutoFit/>
          </a:bodyPr>
          <a:lstStyle/>
          <a:p>
            <a:endParaRPr lang="nl-NL" dirty="0"/>
          </a:p>
        </p:txBody>
      </p:sp>
      <p:pic>
        <p:nvPicPr>
          <p:cNvPr id="7" name="Afbeelding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463" y="5787319"/>
            <a:ext cx="6553213" cy="1078994"/>
          </a:xfrm>
          <a:prstGeom prst="rect">
            <a:avLst/>
          </a:prstGeom>
        </p:spPr>
      </p:pic>
    </p:spTree>
    <p:extLst>
      <p:ext uri="{BB962C8B-B14F-4D97-AF65-F5344CB8AC3E}">
        <p14:creationId xmlns:p14="http://schemas.microsoft.com/office/powerpoint/2010/main" val="64145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MetBeeld">
    <p:spTree>
      <p:nvGrpSpPr>
        <p:cNvPr id="1" name=""/>
        <p:cNvGrpSpPr/>
        <p:nvPr/>
      </p:nvGrpSpPr>
      <p:grpSpPr>
        <a:xfrm>
          <a:off x="0" y="0"/>
          <a:ext cx="0" cy="0"/>
          <a:chOff x="0" y="0"/>
          <a:chExt cx="0" cy="0"/>
        </a:xfrm>
      </p:grpSpPr>
      <p:sp>
        <p:nvSpPr>
          <p:cNvPr id="11" name="Tijdelijke aanduiding voor afbeelding 8"/>
          <p:cNvSpPr>
            <a:spLocks noGrp="1"/>
          </p:cNvSpPr>
          <p:nvPr>
            <p:ph type="pic" sz="quarter" idx="11" hasCustomPrompt="1"/>
          </p:nvPr>
        </p:nvSpPr>
        <p:spPr>
          <a:xfrm>
            <a:off x="0" y="0"/>
            <a:ext cx="9720000" cy="6858000"/>
          </a:xfrm>
        </p:spPr>
        <p:txBody>
          <a:bodyPr/>
          <a:lstStyle>
            <a:lvl1pPr marL="0" indent="0" algn="l">
              <a:buFontTx/>
              <a:buNone/>
              <a:defRPr sz="1600" baseline="0"/>
            </a:lvl1pPr>
          </a:lstStyle>
          <a:p>
            <a:r>
              <a:rPr lang="nl-NL" dirty="0"/>
              <a:t>Klik op het pictogram in het midden om een achtergrondafbeelding toe te voegen (19,05 x 27 cm). </a:t>
            </a:r>
            <a:br>
              <a:rPr lang="nl-NL" dirty="0"/>
            </a:br>
            <a:r>
              <a:rPr lang="nl-NL" dirty="0"/>
              <a:t>Verplaats deze vervolgens naar de achtergrond om de tekst te typen.</a:t>
            </a:r>
          </a:p>
        </p:txBody>
      </p:sp>
      <p:sp>
        <p:nvSpPr>
          <p:cNvPr id="2" name="Titel 1"/>
          <p:cNvSpPr>
            <a:spLocks noGrp="1"/>
          </p:cNvSpPr>
          <p:nvPr>
            <p:ph type="ctrTitle"/>
          </p:nvPr>
        </p:nvSpPr>
        <p:spPr>
          <a:xfrm>
            <a:off x="720000" y="3060000"/>
            <a:ext cx="8280000" cy="720000"/>
          </a:xfrm>
        </p:spPr>
        <p:txBody>
          <a:bodyPr lIns="0" tIns="0" rIns="0" bIns="0" anchor="t" anchorCtr="0">
            <a:noAutofit/>
          </a:bodyPr>
          <a:lstStyle>
            <a:lvl1pPr algn="l">
              <a:defRPr sz="4400" b="1" i="0" baseline="0">
                <a:solidFill>
                  <a:schemeClr val="bg1"/>
                </a:solidFill>
                <a:latin typeface="Arial" panose="020B0604020202020204"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720000" y="3816000"/>
            <a:ext cx="8280000" cy="720000"/>
          </a:xfrm>
        </p:spPr>
        <p:txBody>
          <a:bodyPr lIns="0" tIns="0" rIns="0" bIns="0">
            <a:noAutofit/>
          </a:bodyPr>
          <a:lstStyle>
            <a:lvl1pPr marL="0" indent="0" algn="l">
              <a:buNone/>
              <a:defRPr sz="2400" baseline="0">
                <a:solidFill>
                  <a:schemeClr val="bg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345176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ZonderBeeld">
    <p:spTree>
      <p:nvGrpSpPr>
        <p:cNvPr id="1" name=""/>
        <p:cNvGrpSpPr/>
        <p:nvPr/>
      </p:nvGrpSpPr>
      <p:grpSpPr>
        <a:xfrm>
          <a:off x="0" y="0"/>
          <a:ext cx="0" cy="0"/>
          <a:chOff x="0" y="0"/>
          <a:chExt cx="0" cy="0"/>
        </a:xfrm>
      </p:grpSpPr>
      <p:sp>
        <p:nvSpPr>
          <p:cNvPr id="2" name="Titel 1"/>
          <p:cNvSpPr>
            <a:spLocks noGrp="1"/>
          </p:cNvSpPr>
          <p:nvPr>
            <p:ph type="ctrTitle"/>
          </p:nvPr>
        </p:nvSpPr>
        <p:spPr>
          <a:xfrm>
            <a:off x="720000" y="3060000"/>
            <a:ext cx="8280000" cy="720000"/>
          </a:xfrm>
        </p:spPr>
        <p:txBody>
          <a:bodyPr lIns="0" tIns="0" rIns="0" bIns="0" anchor="t" anchorCtr="0">
            <a:noAutofit/>
          </a:bodyPr>
          <a:lstStyle>
            <a:lvl1pPr algn="l">
              <a:defRPr sz="4400" b="1" i="0" baseline="0">
                <a:solidFill>
                  <a:srgbClr val="1E201F"/>
                </a:solidFill>
                <a:latin typeface="Arial" panose="020B0604020202020204"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720000" y="3816000"/>
            <a:ext cx="8280000" cy="720000"/>
          </a:xfrm>
        </p:spPr>
        <p:txBody>
          <a:bodyPr lIns="0" tIns="0" rIns="0" bIns="0">
            <a:noAutofit/>
          </a:bodyPr>
          <a:lstStyle>
            <a:lvl1pPr marL="0" indent="0" algn="l">
              <a:buNone/>
              <a:defRPr sz="2400" baseline="0">
                <a:solidFill>
                  <a:srgbClr val="1E201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978055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el en tekst/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4280818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fbeelding">
    <p:spTree>
      <p:nvGrpSpPr>
        <p:cNvPr id="1" name=""/>
        <p:cNvGrpSpPr/>
        <p:nvPr/>
      </p:nvGrpSpPr>
      <p:grpSpPr>
        <a:xfrm>
          <a:off x="0" y="0"/>
          <a:ext cx="0" cy="0"/>
          <a:chOff x="0" y="0"/>
          <a:chExt cx="0" cy="0"/>
        </a:xfrm>
      </p:grpSpPr>
      <p:sp>
        <p:nvSpPr>
          <p:cNvPr id="11" name="Tijdelijke aanduiding voor afbeelding 8"/>
          <p:cNvSpPr>
            <a:spLocks noGrp="1"/>
          </p:cNvSpPr>
          <p:nvPr>
            <p:ph type="pic" sz="quarter" idx="11" hasCustomPrompt="1"/>
          </p:nvPr>
        </p:nvSpPr>
        <p:spPr>
          <a:xfrm>
            <a:off x="0" y="0"/>
            <a:ext cx="9720000" cy="6858000"/>
          </a:xfrm>
        </p:spPr>
        <p:txBody>
          <a:bodyPr/>
          <a:lstStyle>
            <a:lvl1pPr marL="0" indent="0" algn="l">
              <a:buFontTx/>
              <a:buNone/>
              <a:defRPr sz="1600" baseline="0"/>
            </a:lvl1pPr>
          </a:lstStyle>
          <a:p>
            <a:r>
              <a:rPr lang="nl-NL" dirty="0"/>
              <a:t>Klik op het pictogram in het midden om een achtergrondafbeelding toe te voegen (19,05 x 27 cm). </a:t>
            </a:r>
            <a:br>
              <a:rPr lang="nl-NL" dirty="0"/>
            </a:br>
            <a:endParaRPr lang="nl-NL" dirty="0"/>
          </a:p>
        </p:txBody>
      </p:sp>
      <p:pic>
        <p:nvPicPr>
          <p:cNvPr id="4" name="Afbeelding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864888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el, tekst en afbeelding">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1" hasCustomPrompt="1"/>
          </p:nvPr>
        </p:nvSpPr>
        <p:spPr>
          <a:xfrm>
            <a:off x="0" y="0"/>
            <a:ext cx="9720000" cy="6858000"/>
          </a:xfrm>
        </p:spPr>
        <p:txBody>
          <a:bodyPr>
            <a:noAutofit/>
          </a:bodyPr>
          <a:lstStyle>
            <a:lvl1pPr marL="0" indent="0">
              <a:buFontTx/>
              <a:buNone/>
              <a:defRPr sz="1600"/>
            </a:lvl1pPr>
          </a:lstStyle>
          <a:p>
            <a:r>
              <a:rPr lang="nl-NL" dirty="0"/>
              <a:t>Klik op het pictogram in het midden om een afbeelding toe te voegen (19,05 x 10 cm).</a:t>
            </a:r>
            <a:r>
              <a:rPr lang="nl-NL" sz="1600" dirty="0"/>
              <a:t> </a:t>
            </a:r>
            <a:endParaRPr lang="nl-NL" dirty="0"/>
          </a:p>
        </p:txBody>
      </p:sp>
      <p:pic>
        <p:nvPicPr>
          <p:cNvPr id="5" name="Afbeelding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84388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p:spTree>
      <p:nvGrpSpPr>
        <p:cNvPr id="1" name=""/>
        <p:cNvGrpSpPr/>
        <p:nvPr/>
      </p:nvGrpSpPr>
      <p:grpSpPr>
        <a:xfrm>
          <a:off x="0" y="0"/>
          <a:ext cx="0" cy="0"/>
          <a:chOff x="0" y="0"/>
          <a:chExt cx="0" cy="0"/>
        </a:xfrm>
      </p:grpSpPr>
      <p:sp>
        <p:nvSpPr>
          <p:cNvPr id="2" name="Titel 1"/>
          <p:cNvSpPr>
            <a:spLocks noGrp="1"/>
          </p:cNvSpPr>
          <p:nvPr>
            <p:ph type="title"/>
          </p:nvPr>
        </p:nvSpPr>
        <p:spPr>
          <a:xfrm>
            <a:off x="756000" y="576000"/>
            <a:ext cx="4932000" cy="720000"/>
          </a:xfrm>
        </p:spPr>
        <p:txBody>
          <a:bodyPr/>
          <a:lstStyle/>
          <a:p>
            <a:r>
              <a:rPr lang="nl-NL"/>
              <a:t>Klik om de stijl te bewerken</a:t>
            </a:r>
            <a:endParaRPr lang="nl-NL" dirty="0"/>
          </a:p>
        </p:txBody>
      </p:sp>
      <p:sp>
        <p:nvSpPr>
          <p:cNvPr id="4" name="Tijdelijke aanduiding voor tekst 3"/>
          <p:cNvSpPr>
            <a:spLocks noGrp="1"/>
          </p:cNvSpPr>
          <p:nvPr>
            <p:ph type="body" sz="quarter" idx="10" hasCustomPrompt="1"/>
          </p:nvPr>
        </p:nvSpPr>
        <p:spPr>
          <a:xfrm>
            <a:off x="2088000" y="1476000"/>
            <a:ext cx="3600000" cy="4680000"/>
          </a:xfrm>
        </p:spPr>
        <p:txBody>
          <a:bodyPr/>
          <a:lstStyle/>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afbeelding 5"/>
          <p:cNvSpPr>
            <a:spLocks noGrp="1"/>
          </p:cNvSpPr>
          <p:nvPr>
            <p:ph type="pic" sz="quarter" idx="11" hasCustomPrompt="1"/>
          </p:nvPr>
        </p:nvSpPr>
        <p:spPr>
          <a:xfrm>
            <a:off x="6120000" y="0"/>
            <a:ext cx="3600000" cy="6858000"/>
          </a:xfrm>
        </p:spPr>
        <p:txBody>
          <a:bodyPr>
            <a:normAutofit/>
          </a:bodyPr>
          <a:lstStyle>
            <a:lvl1pPr marL="0" indent="0">
              <a:buFontTx/>
              <a:buNone/>
              <a:defRPr sz="1600"/>
            </a:lvl1pPr>
          </a:lstStyle>
          <a:p>
            <a:r>
              <a:rPr lang="nl-NL" dirty="0"/>
              <a:t>Klik op het pictogram in het midden om een afbeelding toe te voegen (19,05 x 10 cm).</a:t>
            </a:r>
            <a:r>
              <a:rPr lang="nl-NL" sz="1600" dirty="0"/>
              <a:t> </a:t>
            </a:r>
            <a:endParaRPr lang="nl-NL" dirty="0"/>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540399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el en tekst">
    <p:spTree>
      <p:nvGrpSpPr>
        <p:cNvPr id="1" name=""/>
        <p:cNvGrpSpPr/>
        <p:nvPr/>
      </p:nvGrpSpPr>
      <p:grpSpPr>
        <a:xfrm>
          <a:off x="0" y="0"/>
          <a:ext cx="0" cy="0"/>
          <a:chOff x="0" y="0"/>
          <a:chExt cx="0" cy="0"/>
        </a:xfrm>
      </p:grpSpPr>
      <p:sp>
        <p:nvSpPr>
          <p:cNvPr id="2" name="Titel 1"/>
          <p:cNvSpPr>
            <a:spLocks noGrp="1"/>
          </p:cNvSpPr>
          <p:nvPr>
            <p:ph type="title"/>
          </p:nvPr>
        </p:nvSpPr>
        <p:spPr>
          <a:xfrm>
            <a:off x="756000" y="576000"/>
            <a:ext cx="4932000" cy="720000"/>
          </a:xfrm>
        </p:spPr>
        <p:txBody>
          <a:bodyPr/>
          <a:lstStyle/>
          <a:p>
            <a:r>
              <a:rPr lang="nl-NL"/>
              <a:t>Klik om de stijl te bewerken</a:t>
            </a:r>
            <a:endParaRPr lang="nl-NL" dirty="0"/>
          </a:p>
        </p:txBody>
      </p:sp>
      <p:sp>
        <p:nvSpPr>
          <p:cNvPr id="4" name="Tijdelijke aanduiding voor tekst 3"/>
          <p:cNvSpPr>
            <a:spLocks noGrp="1"/>
          </p:cNvSpPr>
          <p:nvPr>
            <p:ph type="body" sz="quarter" idx="10" hasCustomPrompt="1"/>
          </p:nvPr>
        </p:nvSpPr>
        <p:spPr>
          <a:xfrm>
            <a:off x="2088000" y="1476000"/>
            <a:ext cx="7200000" cy="4680000"/>
          </a:xfrm>
        </p:spPr>
        <p:txBody>
          <a:bodyPr/>
          <a:lstStyle/>
          <a:p>
            <a:pPr lvl="1"/>
            <a:r>
              <a:rPr lang="nl-NL" dirty="0"/>
              <a:t>Tweede niveau</a:t>
            </a:r>
          </a:p>
          <a:p>
            <a:pPr lvl="2"/>
            <a:r>
              <a:rPr lang="nl-NL" dirty="0"/>
              <a:t>Derde niveau</a:t>
            </a:r>
          </a:p>
          <a:p>
            <a:pPr lvl="3"/>
            <a:r>
              <a:rPr lang="nl-NL" dirty="0"/>
              <a:t>Vierde niveau</a:t>
            </a:r>
          </a:p>
          <a:p>
            <a:pPr lvl="4"/>
            <a:r>
              <a:rPr lang="nl-NL" dirty="0"/>
              <a:t>Vijfde niveau</a:t>
            </a:r>
          </a:p>
        </p:txBody>
      </p:sp>
      <p:pic>
        <p:nvPicPr>
          <p:cNvPr id="5" name="Afbeelding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349904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lotdia">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kstvak 2"/>
          <p:cNvSpPr txBox="1"/>
          <p:nvPr userDrawn="1"/>
        </p:nvSpPr>
        <p:spPr>
          <a:xfrm>
            <a:off x="1130533" y="6142150"/>
            <a:ext cx="4680065" cy="369332"/>
          </a:xfrm>
          <a:prstGeom prst="rect">
            <a:avLst/>
          </a:prstGeom>
          <a:solidFill>
            <a:schemeClr val="bg1"/>
          </a:solidFill>
        </p:spPr>
        <p:txBody>
          <a:bodyPr wrap="square" rtlCol="0">
            <a:spAutoFit/>
          </a:bodyPr>
          <a:lstStyle/>
          <a:p>
            <a:endParaRPr lang="nl-NL" dirty="0"/>
          </a:p>
        </p:txBody>
      </p:sp>
      <p:pic>
        <p:nvPicPr>
          <p:cNvPr id="4" name="Afbeelding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463" y="5787319"/>
            <a:ext cx="6553213" cy="1078994"/>
          </a:xfrm>
          <a:prstGeom prst="rect">
            <a:avLst/>
          </a:prstGeom>
        </p:spPr>
      </p:pic>
    </p:spTree>
    <p:extLst>
      <p:ext uri="{BB962C8B-B14F-4D97-AF65-F5344CB8AC3E}">
        <p14:creationId xmlns:p14="http://schemas.microsoft.com/office/powerpoint/2010/main" val="549768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Afbeelding 5"/>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
        <p:nvSpPr>
          <p:cNvPr id="2" name="Tijdelijke aanduiding voor titel 1"/>
          <p:cNvSpPr>
            <a:spLocks noGrp="1"/>
          </p:cNvSpPr>
          <p:nvPr>
            <p:ph type="title"/>
          </p:nvPr>
        </p:nvSpPr>
        <p:spPr>
          <a:xfrm>
            <a:off x="756000" y="576000"/>
            <a:ext cx="9036000" cy="1080000"/>
          </a:xfrm>
          <a:prstGeom prst="rect">
            <a:avLst/>
          </a:prstGeom>
        </p:spPr>
        <p:txBody>
          <a:bodyPr vert="horz" lIns="0" tIns="0" rIns="0" bIns="0" rtlCol="0" anchor="t" anchorCtr="0">
            <a:normAutofit/>
          </a:bodyPr>
          <a:lstStyle/>
          <a:p>
            <a:r>
              <a:rPr lang="nl-NL" dirty="0"/>
              <a:t>Klik om de stijl te bewerken</a:t>
            </a:r>
          </a:p>
        </p:txBody>
      </p:sp>
      <p:sp>
        <p:nvSpPr>
          <p:cNvPr id="3" name="Tijdelijke aanduiding voor tekst 2"/>
          <p:cNvSpPr>
            <a:spLocks noGrp="1"/>
          </p:cNvSpPr>
          <p:nvPr>
            <p:ph type="body" idx="1"/>
          </p:nvPr>
        </p:nvSpPr>
        <p:spPr>
          <a:xfrm>
            <a:off x="2052000" y="1728000"/>
            <a:ext cx="7740000" cy="4351338"/>
          </a:xfrm>
          <a:prstGeom prst="rect">
            <a:avLst/>
          </a:prstGeom>
        </p:spPr>
        <p:txBody>
          <a:bodyPr vert="horz" lIns="0" tIns="0" rIns="0" bIns="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625692762"/>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2" r:id="rId3"/>
    <p:sldLayoutId id="2147483650" r:id="rId4"/>
    <p:sldLayoutId id="2147483653" r:id="rId5"/>
    <p:sldLayoutId id="2147483657" r:id="rId6"/>
    <p:sldLayoutId id="2147483654" r:id="rId7"/>
    <p:sldLayoutId id="2147483655" r:id="rId8"/>
    <p:sldLayoutId id="2147483656" r:id="rId9"/>
  </p:sldLayoutIdLst>
  <p:txStyles>
    <p:titleStyle>
      <a:lvl1pPr algn="l" defTabSz="914400" rtl="0" eaLnBrk="1" latinLnBrk="0" hangingPunct="1">
        <a:lnSpc>
          <a:spcPct val="90000"/>
        </a:lnSpc>
        <a:spcBef>
          <a:spcPct val="0"/>
        </a:spcBef>
        <a:buNone/>
        <a:defRPr sz="4400" b="1" kern="1200" baseline="0">
          <a:solidFill>
            <a:srgbClr val="1E201F"/>
          </a:solidFill>
          <a:latin typeface="Arial" panose="020B0604020202020204" pitchFamily="34" charset="0"/>
          <a:ea typeface="+mj-ea"/>
          <a:cs typeface="+mj-cs"/>
        </a:defRPr>
      </a:lvl1pPr>
    </p:titleStyle>
    <p:bodyStyle>
      <a:lvl1pPr marL="0" indent="-360000" algn="l" defTabSz="914400" rtl="0" eaLnBrk="1" latinLnBrk="0" hangingPunct="1">
        <a:lnSpc>
          <a:spcPct val="100000"/>
        </a:lnSpc>
        <a:spcBef>
          <a:spcPts val="0"/>
        </a:spcBef>
        <a:buFont typeface="Arial" panose="020B0604020202020204" pitchFamily="34" charset="0"/>
        <a:buChar char="•"/>
        <a:defRPr sz="2400" kern="1200" baseline="0">
          <a:solidFill>
            <a:srgbClr val="1E201F"/>
          </a:solidFill>
          <a:latin typeface="+mn-lt"/>
          <a:ea typeface="+mn-ea"/>
          <a:cs typeface="+mn-cs"/>
        </a:defRPr>
      </a:lvl1pPr>
      <a:lvl2pPr marL="0" indent="0" algn="l" defTabSz="914400" rtl="0" eaLnBrk="1" latinLnBrk="0" hangingPunct="1">
        <a:lnSpc>
          <a:spcPct val="100000"/>
        </a:lnSpc>
        <a:spcBef>
          <a:spcPts val="0"/>
        </a:spcBef>
        <a:buFontTx/>
        <a:buNone/>
        <a:defRPr sz="2400" kern="1200" baseline="0">
          <a:solidFill>
            <a:srgbClr val="1E201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E201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E201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E201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lastuinbouwnederland.nl/nieuws/vergunningplicht-voor-zon-op-kasdek-gewenst/"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0736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654521" y="1778104"/>
            <a:ext cx="7740000" cy="4351338"/>
          </a:xfrm>
        </p:spPr>
        <p:txBody>
          <a:bodyPr>
            <a:normAutofit/>
          </a:bodyPr>
          <a:lstStyle/>
          <a:p>
            <a:pPr marL="285750" indent="-285750"/>
            <a:r>
              <a:rPr lang="nl-NL" dirty="0">
                <a:effectLst/>
                <a:latin typeface="Calibri" panose="020F0502020204030204" pitchFamily="34" charset="0"/>
                <a:ea typeface="Calibri" panose="020F0502020204030204" pitchFamily="34" charset="0"/>
                <a:cs typeface="Times New Roman" panose="02020603050405020304" pitchFamily="18" charset="0"/>
              </a:rPr>
              <a:t>Maak een beeldverslag van de gewasverzorgende handelingen op je (stage)bedrijf.</a:t>
            </a:r>
          </a:p>
          <a:p>
            <a:pPr marL="285750" indent="-285750"/>
            <a:endParaRPr lang="nl-NL" dirty="0">
              <a:latin typeface="Calibri" panose="020F0502020204030204" pitchFamily="34" charset="0"/>
              <a:ea typeface="Calibri" panose="020F0502020204030204" pitchFamily="34" charset="0"/>
              <a:cs typeface="Times New Roman" panose="02020603050405020304" pitchFamily="18" charset="0"/>
            </a:endParaRPr>
          </a:p>
          <a:p>
            <a:pPr marL="285750" indent="-285750"/>
            <a:r>
              <a:rPr lang="nl-NL" dirty="0">
                <a:effectLst/>
                <a:latin typeface="Calibri" panose="020F0502020204030204" pitchFamily="34" charset="0"/>
                <a:ea typeface="Calibri" panose="020F0502020204030204" pitchFamily="34" charset="0"/>
                <a:cs typeface="Times New Roman" panose="02020603050405020304" pitchFamily="18" charset="0"/>
              </a:rPr>
              <a:t> Let er op dat het beeldverslag een chronologisch verslag wordt van de handelingen gedurende een hele teelt van een gewas.</a:t>
            </a:r>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spTree>
    <p:extLst>
      <p:ext uri="{BB962C8B-B14F-4D97-AF65-F5344CB8AC3E}">
        <p14:creationId xmlns:p14="http://schemas.microsoft.com/office/powerpoint/2010/main" val="24798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006521" y="1915097"/>
            <a:ext cx="7740000" cy="4351338"/>
          </a:xfrm>
        </p:spPr>
        <p:txBody>
          <a:bodyPr/>
          <a:lstStyle/>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Maak met behulp van het programma PowerPoint of een vergelijkbaar programma een presentatie, waarin je de gemaakte foto’s en het videomateriaal verwerkt en waarin bij elke handeling is aangegeven </a:t>
            </a:r>
            <a:r>
              <a:rPr lang="nl-NL" i="1" dirty="0">
                <a:effectLst/>
                <a:latin typeface="Calibri" panose="020F0502020204030204" pitchFamily="34" charset="0"/>
                <a:ea typeface="Calibri" panose="020F0502020204030204" pitchFamily="34" charset="0"/>
                <a:cs typeface="Times New Roman" panose="02020603050405020304" pitchFamily="18" charset="0"/>
              </a:rPr>
              <a:t>wat</a:t>
            </a:r>
            <a:r>
              <a:rPr lang="nl-NL" dirty="0">
                <a:effectLst/>
                <a:latin typeface="Calibri" panose="020F0502020204030204" pitchFamily="34" charset="0"/>
                <a:ea typeface="Calibri" panose="020F0502020204030204" pitchFamily="34" charset="0"/>
                <a:cs typeface="Times New Roman" panose="02020603050405020304" pitchFamily="18" charset="0"/>
              </a:rPr>
              <a:t> er te zien is en </a:t>
            </a:r>
            <a:r>
              <a:rPr lang="nl-NL" i="1" dirty="0">
                <a:effectLst/>
                <a:latin typeface="Calibri" panose="020F0502020204030204" pitchFamily="34" charset="0"/>
                <a:ea typeface="Calibri" panose="020F0502020204030204" pitchFamily="34" charset="0"/>
                <a:cs typeface="Times New Roman" panose="02020603050405020304" pitchFamily="18" charset="0"/>
              </a:rPr>
              <a:t>hoe</a:t>
            </a:r>
            <a:r>
              <a:rPr lang="nl-NL" dirty="0">
                <a:effectLst/>
                <a:latin typeface="Calibri" panose="020F0502020204030204" pitchFamily="34" charset="0"/>
                <a:ea typeface="Calibri" panose="020F0502020204030204" pitchFamily="34" charset="0"/>
                <a:cs typeface="Times New Roman" panose="02020603050405020304" pitchFamily="18" charset="0"/>
              </a:rPr>
              <a:t>, </a:t>
            </a:r>
            <a:r>
              <a:rPr lang="nl-NL" i="1" dirty="0">
                <a:effectLst/>
                <a:latin typeface="Calibri" panose="020F0502020204030204" pitchFamily="34" charset="0"/>
                <a:ea typeface="Calibri" panose="020F0502020204030204" pitchFamily="34" charset="0"/>
                <a:cs typeface="Times New Roman" panose="02020603050405020304" pitchFamily="18" charset="0"/>
              </a:rPr>
              <a:t>wanneer</a:t>
            </a:r>
            <a:r>
              <a:rPr lang="nl-NL" dirty="0">
                <a:effectLst/>
                <a:latin typeface="Calibri" panose="020F0502020204030204" pitchFamily="34" charset="0"/>
                <a:ea typeface="Calibri" panose="020F0502020204030204" pitchFamily="34" charset="0"/>
                <a:cs typeface="Times New Roman" panose="02020603050405020304" pitchFamily="18" charset="0"/>
              </a:rPr>
              <a:t> en </a:t>
            </a:r>
            <a:r>
              <a:rPr lang="nl-NL" i="1" dirty="0">
                <a:effectLst/>
                <a:latin typeface="Calibri" panose="020F0502020204030204" pitchFamily="34" charset="0"/>
                <a:ea typeface="Calibri" panose="020F0502020204030204" pitchFamily="34" charset="0"/>
                <a:cs typeface="Times New Roman" panose="02020603050405020304" pitchFamily="18" charset="0"/>
              </a:rPr>
              <a:t>waarom</a:t>
            </a:r>
            <a:r>
              <a:rPr lang="nl-NL" dirty="0">
                <a:effectLst/>
                <a:latin typeface="Calibri" panose="020F0502020204030204" pitchFamily="34" charset="0"/>
                <a:ea typeface="Calibri" panose="020F0502020204030204" pitchFamily="34" charset="0"/>
                <a:cs typeface="Times New Roman" panose="02020603050405020304" pitchFamily="18" charset="0"/>
              </a:rPr>
              <a:t> het gedaan wordt. </a:t>
            </a:r>
          </a:p>
          <a:p>
            <a:pPr marL="342900" indent="-342900"/>
            <a:endParaRPr lang="nl-NL" dirty="0">
              <a:latin typeface="Calibri" panose="020F0502020204030204" pitchFamily="34" charset="0"/>
              <a:ea typeface="Calibri" panose="020F0502020204030204" pitchFamily="34" charset="0"/>
              <a:cs typeface="Times New Roman" panose="02020603050405020304" pitchFamily="18" charset="0"/>
            </a:endParaRPr>
          </a:p>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Ook geef je bij elke handeling aan wat er zich </a:t>
            </a:r>
            <a:r>
              <a:rPr lang="nl-NL" i="1" dirty="0">
                <a:effectLst/>
                <a:latin typeface="Calibri" panose="020F0502020204030204" pitchFamily="34" charset="0"/>
                <a:ea typeface="Calibri" panose="020F0502020204030204" pitchFamily="34" charset="0"/>
                <a:cs typeface="Times New Roman" panose="02020603050405020304" pitchFamily="18" charset="0"/>
              </a:rPr>
              <a:t>in</a:t>
            </a:r>
            <a:r>
              <a:rPr lang="nl-NL" dirty="0">
                <a:effectLst/>
                <a:latin typeface="Calibri" panose="020F0502020204030204" pitchFamily="34" charset="0"/>
                <a:ea typeface="Calibri" panose="020F0502020204030204" pitchFamily="34" charset="0"/>
                <a:cs typeface="Times New Roman" panose="02020603050405020304" pitchFamily="18" charset="0"/>
              </a:rPr>
              <a:t> de plant afspeelt. Denk hierbij aan hormonen, stress e.d.</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45913" y="482574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6146" name="Picture 2" descr="Prezi's nieuwe app is nu beschikbaar voor Android | FWD">
            <a:extLst>
              <a:ext uri="{FF2B5EF4-FFF2-40B4-BE49-F238E27FC236}">
                <a16:creationId xmlns:a16="http://schemas.microsoft.com/office/drawing/2014/main" id="{5D1C6A65-D004-48C6-436D-87CAF81AFF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1624" y="4825745"/>
            <a:ext cx="2828925"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299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901688" y="1980766"/>
            <a:ext cx="7740000" cy="4351338"/>
          </a:xfrm>
        </p:spPr>
        <p:txBody>
          <a:bodyPr/>
          <a:lstStyle/>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Als het beeldverslag is afgerond, presenteer je op school aan je klasgenoten</a:t>
            </a:r>
          </a:p>
          <a:p>
            <a:pPr marL="342900" indent="-342900"/>
            <a:endParaRPr lang="nl-NL" dirty="0">
              <a:latin typeface="Calibri" panose="020F0502020204030204" pitchFamily="34" charset="0"/>
              <a:ea typeface="Calibri" panose="020F0502020204030204" pitchFamily="34" charset="0"/>
              <a:cs typeface="Times New Roman" panose="02020603050405020304" pitchFamily="18" charset="0"/>
            </a:endParaRPr>
          </a:p>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Geef tijdens de presentatie ook je mening over wat je goed vind gaan en wat er beter zou kunnen.</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7170" name="Picture 2" descr="Zorg met je vormgeving voor een onvergetelijke presentatie [7 tips] -  Frankwatching">
            <a:extLst>
              <a:ext uri="{FF2B5EF4-FFF2-40B4-BE49-F238E27FC236}">
                <a16:creationId xmlns:a16="http://schemas.microsoft.com/office/drawing/2014/main" id="{808042AA-9C7E-35E9-7741-A684C4E2B2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8220" y="4747364"/>
            <a:ext cx="5295351" cy="15847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996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8194" name="Picture 2" descr="Wat we van kinderen kunnen leren over vragen stellen - HatRabbits">
            <a:extLst>
              <a:ext uri="{FF2B5EF4-FFF2-40B4-BE49-F238E27FC236}">
                <a16:creationId xmlns:a16="http://schemas.microsoft.com/office/drawing/2014/main" id="{2A73D1D4-D7AD-1B8A-F5FD-FF8B175187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310" y="2149970"/>
            <a:ext cx="6242333" cy="35073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0996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endParaRPr lang="nl-NL"/>
          </a:p>
        </p:txBody>
      </p:sp>
      <p:sp>
        <p:nvSpPr>
          <p:cNvPr id="6" name="Tijdelijke aanduiding voor inhoud 5"/>
          <p:cNvSpPr>
            <a:spLocks noGrp="1"/>
          </p:cNvSpPr>
          <p:nvPr>
            <p:ph idx="1"/>
          </p:nvPr>
        </p:nvSpPr>
        <p:spPr/>
        <p:txBody>
          <a:bodyPr/>
          <a:lstStyle/>
          <a:p>
            <a:endParaRPr lang="nl-NL"/>
          </a:p>
        </p:txBody>
      </p:sp>
    </p:spTree>
    <p:extLst>
      <p:ext uri="{BB962C8B-B14F-4D97-AF65-F5344CB8AC3E}">
        <p14:creationId xmlns:p14="http://schemas.microsoft.com/office/powerpoint/2010/main" val="1393700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endParaRPr lang="nl-NL"/>
          </a:p>
        </p:txBody>
      </p:sp>
      <p:sp>
        <p:nvSpPr>
          <p:cNvPr id="6" name="Tijdelijke aanduiding voor inhoud 5"/>
          <p:cNvSpPr>
            <a:spLocks noGrp="1"/>
          </p:cNvSpPr>
          <p:nvPr>
            <p:ph idx="1"/>
          </p:nvPr>
        </p:nvSpPr>
        <p:spPr/>
        <p:txBody>
          <a:bodyPr/>
          <a:lstStyle/>
          <a:p>
            <a:endParaRPr lang="nl-NL"/>
          </a:p>
        </p:txBody>
      </p:sp>
    </p:spTree>
    <p:extLst>
      <p:ext uri="{BB962C8B-B14F-4D97-AF65-F5344CB8AC3E}">
        <p14:creationId xmlns:p14="http://schemas.microsoft.com/office/powerpoint/2010/main" val="967313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01CCBE-7A76-D179-20BF-F03BCE200F34}"/>
              </a:ext>
            </a:extLst>
          </p:cNvPr>
          <p:cNvSpPr>
            <a:spLocks noGrp="1"/>
          </p:cNvSpPr>
          <p:nvPr>
            <p:ph type="title"/>
          </p:nvPr>
        </p:nvSpPr>
        <p:spPr>
          <a:xfrm>
            <a:off x="756000" y="576000"/>
            <a:ext cx="10116592" cy="1080000"/>
          </a:xfrm>
        </p:spPr>
        <p:txBody>
          <a:bodyPr>
            <a:normAutofit fontScale="90000"/>
          </a:bodyPr>
          <a:lstStyle/>
          <a:p>
            <a:r>
              <a:rPr lang="nl-NL" b="0" i="0" u="sng" dirty="0">
                <a:solidFill>
                  <a:srgbClr val="007193"/>
                </a:solidFill>
                <a:effectLst/>
                <a:latin typeface="ITC Conduit W01"/>
                <a:hlinkClick r:id="rId2"/>
              </a:rPr>
              <a:t>Vergunningplicht voor zon op kasdek gewenst</a:t>
            </a:r>
            <a:br>
              <a:rPr lang="nl-NL" b="0" i="0" dirty="0">
                <a:solidFill>
                  <a:srgbClr val="00ABE0"/>
                </a:solidFill>
                <a:effectLst/>
                <a:latin typeface="ITC Conduit W01"/>
              </a:rPr>
            </a:br>
            <a:endParaRPr lang="nl-NL" dirty="0"/>
          </a:p>
        </p:txBody>
      </p:sp>
      <p:sp>
        <p:nvSpPr>
          <p:cNvPr id="3" name="Tijdelijke aanduiding voor inhoud 2">
            <a:extLst>
              <a:ext uri="{FF2B5EF4-FFF2-40B4-BE49-F238E27FC236}">
                <a16:creationId xmlns:a16="http://schemas.microsoft.com/office/drawing/2014/main" id="{EE40457B-0275-2B7A-1495-C92C4D27BCED}"/>
              </a:ext>
            </a:extLst>
          </p:cNvPr>
          <p:cNvSpPr>
            <a:spLocks noGrp="1"/>
          </p:cNvSpPr>
          <p:nvPr>
            <p:ph idx="1"/>
          </p:nvPr>
        </p:nvSpPr>
        <p:spPr/>
        <p:txBody>
          <a:bodyPr/>
          <a:lstStyle/>
          <a:p>
            <a:endParaRPr lang="nl-NL" dirty="0"/>
          </a:p>
        </p:txBody>
      </p:sp>
      <p:pic>
        <p:nvPicPr>
          <p:cNvPr id="11266" name="Picture 2">
            <a:extLst>
              <a:ext uri="{FF2B5EF4-FFF2-40B4-BE49-F238E27FC236}">
                <a16:creationId xmlns:a16="http://schemas.microsoft.com/office/drawing/2014/main" id="{23D30DD4-886A-3590-1453-BC98EBF00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9036" y="3424500"/>
            <a:ext cx="714375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57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563485" y="1892768"/>
            <a:ext cx="8479036" cy="4351338"/>
          </a:xfrm>
        </p:spPr>
        <p:txBody>
          <a:bodyPr/>
          <a:lstStyle/>
          <a:p>
            <a:pPr marL="342900" indent="-342900"/>
            <a:r>
              <a:rPr lang="nl-NL" b="0" i="0" dirty="0">
                <a:solidFill>
                  <a:srgbClr val="000000"/>
                </a:solidFill>
                <a:effectLst/>
                <a:latin typeface="futura-pt"/>
              </a:rPr>
              <a:t>In de kas meten we normaal gesproken de ruimtetemperatuur. </a:t>
            </a:r>
          </a:p>
          <a:p>
            <a:pPr marL="342900" indent="-342900"/>
            <a:r>
              <a:rPr lang="nl-NL" b="0" i="0" dirty="0">
                <a:solidFill>
                  <a:srgbClr val="000000"/>
                </a:solidFill>
                <a:effectLst/>
                <a:latin typeface="futura-pt"/>
              </a:rPr>
              <a:t>De plant- en vruchttemperatuur zijn echter ook van groot belang om tot een optimale productie en kwaliteit te komen.</a:t>
            </a:r>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9218" name="Picture 2">
            <a:extLst>
              <a:ext uri="{FF2B5EF4-FFF2-40B4-BE49-F238E27FC236}">
                <a16:creationId xmlns:a16="http://schemas.microsoft.com/office/drawing/2014/main" id="{076B784C-F466-64C7-5E84-D6FBE0C33A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4381" y="3903669"/>
            <a:ext cx="2851238" cy="285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57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p:txBody>
          <a:bodyPr/>
          <a:lstStyle/>
          <a:p>
            <a:r>
              <a:rPr lang="nl-NL" b="1" i="0" cap="all" dirty="0">
                <a:solidFill>
                  <a:srgbClr val="007A33"/>
                </a:solidFill>
                <a:effectLst/>
                <a:latin typeface="futura-pt-bold"/>
              </a:rPr>
              <a:t>WAAROM IS EEN METING VAN DE GEWASTEMPERATUUR BELANGRIJK?</a:t>
            </a:r>
          </a:p>
          <a:p>
            <a:endParaRPr lang="nl-NL" b="1" cap="all" dirty="0">
              <a:solidFill>
                <a:srgbClr val="007A33"/>
              </a:solidFill>
              <a:latin typeface="futura-pt-bold"/>
            </a:endParaRPr>
          </a:p>
          <a:p>
            <a:pPr marL="342900" indent="-342900"/>
            <a:r>
              <a:rPr lang="nl-NL" b="0" i="0" dirty="0">
                <a:solidFill>
                  <a:srgbClr val="000000"/>
                </a:solidFill>
                <a:effectLst/>
                <a:latin typeface="futura-pt"/>
              </a:rPr>
              <a:t>Door directe straling op het gewas kan de plant- en vruchttemperatuur plaatselijk sterk oplopen.</a:t>
            </a:r>
          </a:p>
          <a:p>
            <a:pPr marL="342900" indent="-342900"/>
            <a:endParaRPr lang="nl-NL" b="0" i="0" dirty="0">
              <a:solidFill>
                <a:srgbClr val="000000"/>
              </a:solidFill>
              <a:effectLst/>
              <a:latin typeface="futura-pt"/>
            </a:endParaRPr>
          </a:p>
          <a:p>
            <a:pPr marL="342900" indent="-342900"/>
            <a:r>
              <a:rPr lang="nl-NL" b="0" i="0" dirty="0">
                <a:solidFill>
                  <a:srgbClr val="000000"/>
                </a:solidFill>
                <a:effectLst/>
                <a:latin typeface="futura-pt"/>
              </a:rPr>
              <a:t>Dit komt omdat de plant meer energie opvangt dan dat het door middel van fotosynthese kan verwerken.</a:t>
            </a:r>
            <a:endParaRPr lang="nl-NL" b="1" i="0" cap="all" dirty="0">
              <a:solidFill>
                <a:srgbClr val="007A33"/>
              </a:solidFill>
              <a:effectLst/>
              <a:latin typeface="futura-pt-bold"/>
            </a:endParaRP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10242" name="Picture 2" descr="Fotosynthese - Wikikids">
            <a:extLst>
              <a:ext uri="{FF2B5EF4-FFF2-40B4-BE49-F238E27FC236}">
                <a16:creationId xmlns:a16="http://schemas.microsoft.com/office/drawing/2014/main" id="{F4B3B3F4-9E2F-94C9-EFE4-615FBB478D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1282" y="4391416"/>
            <a:ext cx="214312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7556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410261" y="1980766"/>
            <a:ext cx="7740000" cy="4351338"/>
          </a:xfrm>
        </p:spPr>
        <p:txBody>
          <a:bodyPr/>
          <a:lstStyle/>
          <a:p>
            <a:pPr indent="0">
              <a:buNone/>
            </a:pPr>
            <a:r>
              <a:rPr lang="nl-NL" b="1" dirty="0">
                <a:effectLst/>
                <a:latin typeface="Calibri" panose="020F0502020204030204" pitchFamily="34" charset="0"/>
                <a:ea typeface="Calibri" panose="020F0502020204030204" pitchFamily="34" charset="0"/>
                <a:cs typeface="Times New Roman" panose="02020603050405020304" pitchFamily="18" charset="0"/>
              </a:rPr>
              <a:t>5. Gewasverzorging in beeld gedurende een teelt</a:t>
            </a:r>
          </a:p>
          <a:p>
            <a:pPr indent="0">
              <a:buNone/>
            </a:pPr>
            <a:endParaRPr lang="nl-NL" b="1" dirty="0">
              <a:latin typeface="Calibri" panose="020F0502020204030204" pitchFamily="34" charset="0"/>
              <a:ea typeface="Calibri" panose="020F0502020204030204" pitchFamily="34" charset="0"/>
              <a:cs typeface="Times New Roman" panose="02020603050405020304" pitchFamily="18" charset="0"/>
            </a:endParaRPr>
          </a:p>
          <a:p>
            <a:pPr indent="0">
              <a:buNone/>
            </a:pPr>
            <a:r>
              <a:rPr lang="nl-NL" b="0" i="0" dirty="0">
                <a:solidFill>
                  <a:srgbClr val="374151"/>
                </a:solidFill>
                <a:effectLst/>
                <a:latin typeface="Söhne"/>
              </a:rPr>
              <a:t>Gewasverzorging is een complex onderwerp dat verschillende aspecten omvat, zoals productie, distributie en handel van gewassen.</a:t>
            </a:r>
            <a:r>
              <a:rPr lang="nl-NL" b="1" dirty="0">
                <a:effectLst/>
                <a:latin typeface="Calibri" panose="020F0502020204030204" pitchFamily="34" charset="0"/>
                <a:ea typeface="Calibri" panose="020F0502020204030204" pitchFamily="34" charset="0"/>
                <a:cs typeface="Times New Roman" panose="02020603050405020304" pitchFamily="18" charset="0"/>
              </a:rPr>
              <a:t> </a:t>
            </a:r>
            <a:endParaRPr lang="nl-NL"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1026" name="Picture 2" descr="Gewasverzorging van jonge planten">
            <a:extLst>
              <a:ext uri="{FF2B5EF4-FFF2-40B4-BE49-F238E27FC236}">
                <a16:creationId xmlns:a16="http://schemas.microsoft.com/office/drawing/2014/main" id="{85956CA4-BBEF-3B92-E824-B25FF915A4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0574" y="4336263"/>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84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p:txBody>
          <a:bodyPr/>
          <a:lstStyle/>
          <a:p>
            <a:pPr indent="0">
              <a:buNone/>
            </a:pPr>
            <a:r>
              <a:rPr lang="nl-NL" b="0" i="0" dirty="0">
                <a:solidFill>
                  <a:srgbClr val="374151"/>
                </a:solidFill>
                <a:effectLst/>
                <a:latin typeface="Söhne"/>
              </a:rPr>
              <a:t>Productie:</a:t>
            </a:r>
          </a:p>
          <a:p>
            <a:pPr marL="342900" indent="-342900"/>
            <a:r>
              <a:rPr lang="nl-NL" b="0" i="0" dirty="0">
                <a:solidFill>
                  <a:srgbClr val="374151"/>
                </a:solidFill>
                <a:effectLst/>
                <a:latin typeface="Söhne"/>
              </a:rPr>
              <a:t> Gewashandel begint met de productie van gewassen. Dit omvat het telen van gewassen op landbouwbedrijven of in kassen. </a:t>
            </a:r>
          </a:p>
          <a:p>
            <a:pPr marL="342900" indent="-342900"/>
            <a:r>
              <a:rPr lang="nl-NL" b="0" i="0" dirty="0">
                <a:solidFill>
                  <a:srgbClr val="374151"/>
                </a:solidFill>
                <a:effectLst/>
                <a:latin typeface="Söhne"/>
              </a:rPr>
              <a:t>Verschillende factoren, zoals bodemkwaliteit, klimaat, irrigatie en gewasbescherming, kunnen van invloed zijn op de productie van gewassen.</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2050" name="Picture 2" descr="Op weg naar gewassen die groeien als kool, of nog vele malen beter">
            <a:extLst>
              <a:ext uri="{FF2B5EF4-FFF2-40B4-BE49-F238E27FC236}">
                <a16:creationId xmlns:a16="http://schemas.microsoft.com/office/drawing/2014/main" id="{5A83105F-3AC1-C3AC-2D80-760C03CE24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251" y="4496844"/>
            <a:ext cx="3220405" cy="193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2695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414850" y="1605896"/>
            <a:ext cx="8219342" cy="4351338"/>
          </a:xfrm>
        </p:spPr>
        <p:txBody>
          <a:bodyPr/>
          <a:lstStyle/>
          <a:p>
            <a:pPr indent="0">
              <a:buNone/>
            </a:pPr>
            <a:r>
              <a:rPr lang="nl-NL" b="0" i="0" dirty="0">
                <a:solidFill>
                  <a:srgbClr val="374151"/>
                </a:solidFill>
                <a:effectLst/>
                <a:latin typeface="Söhne"/>
              </a:rPr>
              <a:t>Hier zijn enkele belangrijke aspecten van gewasverzorging voor perkgoed:</a:t>
            </a:r>
          </a:p>
          <a:p>
            <a:pPr indent="0">
              <a:buNone/>
            </a:pPr>
            <a:endParaRPr lang="nl-NL" b="0" i="0" dirty="0">
              <a:solidFill>
                <a:srgbClr val="374151"/>
              </a:solidFill>
              <a:effectLst/>
              <a:latin typeface="Söhne"/>
            </a:endParaRPr>
          </a:p>
          <a:p>
            <a:r>
              <a:rPr lang="nl-NL" b="0" i="0" dirty="0">
                <a:solidFill>
                  <a:srgbClr val="374151"/>
                </a:solidFill>
                <a:effectLst/>
                <a:latin typeface="Söhne"/>
              </a:rPr>
              <a:t>Water geven: Perkgoed heeft regelmatig water nodig, vooral tijdens warme en droge periodes. Het is belangrijk om de grond gelijkmatig vochtig te houden, maar niet doorweekt. Het is raadzaam om de planten vroeg in de ochtend water te geven, zodat het blad tijd heeft om te drogen voordat de avond valt.</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3074" name="Picture 2" descr="Nieuwe importeisen voor planten voor opplant van vaste planten, perkgoed,  groenteplanten en bollen: Glastuinbouw Nederland">
            <a:extLst>
              <a:ext uri="{FF2B5EF4-FFF2-40B4-BE49-F238E27FC236}">
                <a16:creationId xmlns:a16="http://schemas.microsoft.com/office/drawing/2014/main" id="{6B8FC710-8180-5571-1215-4F24CEA710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3574" y="4900808"/>
            <a:ext cx="3623920" cy="1431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550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p:txBody>
          <a:bodyPr/>
          <a:lstStyle/>
          <a:p>
            <a:pPr indent="0">
              <a:buNone/>
            </a:pPr>
            <a:r>
              <a:rPr lang="nl-NL" b="0" i="0" dirty="0">
                <a:solidFill>
                  <a:srgbClr val="374151"/>
                </a:solidFill>
                <a:effectLst/>
                <a:latin typeface="Söhne"/>
              </a:rPr>
              <a:t>Bemesting: </a:t>
            </a:r>
          </a:p>
          <a:p>
            <a:pPr indent="0">
              <a:buNone/>
            </a:pPr>
            <a:endParaRPr lang="nl-NL" b="0" i="0" dirty="0">
              <a:solidFill>
                <a:srgbClr val="374151"/>
              </a:solidFill>
              <a:effectLst/>
              <a:latin typeface="Söhne"/>
            </a:endParaRPr>
          </a:p>
          <a:p>
            <a:pPr marL="342900" indent="-342900"/>
            <a:r>
              <a:rPr lang="nl-NL" b="0" i="0" dirty="0">
                <a:solidFill>
                  <a:srgbClr val="374151"/>
                </a:solidFill>
                <a:effectLst/>
                <a:latin typeface="Söhne"/>
              </a:rPr>
              <a:t>Perkgoed heeft voedingsstoffen nodig om gezond te groeien en overvloedig te bloeien. </a:t>
            </a:r>
          </a:p>
          <a:p>
            <a:pPr marL="342900" indent="-342900"/>
            <a:r>
              <a:rPr lang="nl-NL" b="0" i="0" dirty="0">
                <a:solidFill>
                  <a:srgbClr val="374151"/>
                </a:solidFill>
                <a:effectLst/>
                <a:latin typeface="Söhne"/>
              </a:rPr>
              <a:t>Het is raadzaam om regelmatig een uitgebalanceerde meststof toe te passen. </a:t>
            </a:r>
          </a:p>
          <a:p>
            <a:pPr marL="342900" indent="-342900"/>
            <a:r>
              <a:rPr lang="nl-NL" b="0" i="0" dirty="0">
                <a:solidFill>
                  <a:srgbClr val="374151"/>
                </a:solidFill>
                <a:effectLst/>
                <a:latin typeface="Söhne"/>
              </a:rPr>
              <a:t>Dit helpt de planten te voorzien van de benodigde voedingsstoffen, zoals stikstof, fosfor en kalium ect. </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4098" name="Picture 2" descr="Hoe voorkom je neerslag in mestbakken? | Royal Brinkman">
            <a:extLst>
              <a:ext uri="{FF2B5EF4-FFF2-40B4-BE49-F238E27FC236}">
                <a16:creationId xmlns:a16="http://schemas.microsoft.com/office/drawing/2014/main" id="{12233247-A285-FE20-9BA8-DA8FD61898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6332" y="4626124"/>
            <a:ext cx="3098445" cy="2043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522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006521" y="1865786"/>
            <a:ext cx="7740000" cy="4351338"/>
          </a:xfrm>
        </p:spPr>
        <p:txBody>
          <a:bodyPr/>
          <a:lstStyle/>
          <a:p>
            <a:pPr marL="342900" indent="-342900"/>
            <a:r>
              <a:rPr lang="nl-NL" b="0" i="0" dirty="0">
                <a:solidFill>
                  <a:srgbClr val="374151"/>
                </a:solidFill>
                <a:effectLst/>
                <a:latin typeface="Söhne"/>
              </a:rPr>
              <a:t>Het is belangrijk om te onthouden dat verschillende soorten perkgoed specifieke verzorgingsbehoeften kunnen hebben, afhankelijk van hun soort en variëteit. </a:t>
            </a:r>
          </a:p>
          <a:p>
            <a:pPr marL="342900" indent="-342900"/>
            <a:endParaRPr lang="nl-NL" b="0" i="0" dirty="0">
              <a:solidFill>
                <a:srgbClr val="374151"/>
              </a:solidFill>
              <a:effectLst/>
              <a:latin typeface="Söhne"/>
            </a:endParaRPr>
          </a:p>
          <a:p>
            <a:pPr marL="342900" indent="-342900"/>
            <a:r>
              <a:rPr lang="nl-NL" b="0" i="0" dirty="0">
                <a:solidFill>
                  <a:srgbClr val="374151"/>
                </a:solidFill>
                <a:effectLst/>
                <a:latin typeface="Söhne"/>
              </a:rPr>
              <a:t>Zorg ervoor dat je je planten kent en je aanpast aan hun individuele behoeften voor de beste resultaten.</a:t>
            </a:r>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5122" name="Picture 2" descr="Perkgoed in hangpot - Tuincentrum GroenRijk Den Bosch">
            <a:extLst>
              <a:ext uri="{FF2B5EF4-FFF2-40B4-BE49-F238E27FC236}">
                <a16:creationId xmlns:a16="http://schemas.microsoft.com/office/drawing/2014/main" id="{59406AA0-DF21-9792-6947-3B78A96D8F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79928" y="3910578"/>
            <a:ext cx="2695575" cy="2695575"/>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Perkgoed koop je online bij moestuinenbloem.nl">
            <a:extLst>
              <a:ext uri="{FF2B5EF4-FFF2-40B4-BE49-F238E27FC236}">
                <a16:creationId xmlns:a16="http://schemas.microsoft.com/office/drawing/2014/main" id="{7D58B930-EB66-5476-8F51-FEB5C936F5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492" y="4041455"/>
            <a:ext cx="1847850" cy="2466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733368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roeneWelle">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mbo zone.potx" id="{0BCAC3F8-4FF1-499E-BA49-5CC313878B9A}" vid="{F13681D8-602E-4945-A6E2-54F6374ECF3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Presentatie mbo zone</Template>
  <TotalTime>90</TotalTime>
  <Words>533</Words>
  <Application>Microsoft Office PowerPoint</Application>
  <PresentationFormat>Breedbeeld</PresentationFormat>
  <Paragraphs>56</Paragraphs>
  <Slides>15</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15</vt:i4>
      </vt:variant>
    </vt:vector>
  </HeadingPairs>
  <TitlesOfParts>
    <vt:vector size="22" baseType="lpstr">
      <vt:lpstr>Arial</vt:lpstr>
      <vt:lpstr>Calibri</vt:lpstr>
      <vt:lpstr>futura-pt</vt:lpstr>
      <vt:lpstr>futura-pt-bold</vt:lpstr>
      <vt:lpstr>ITC Conduit W01</vt:lpstr>
      <vt:lpstr>Söhne</vt:lpstr>
      <vt:lpstr>Kantoorthema</vt:lpstr>
      <vt:lpstr>PowerPoint-presentatie</vt:lpstr>
      <vt:lpstr>Vergunningplicht voor zon op kasdek gewenst </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PowerPoint-presentatie</vt:lpstr>
      <vt:lpstr>PowerPoint-presentatie</vt:lpstr>
    </vt:vector>
  </TitlesOfParts>
  <Company>GroeneWelle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Bertus Boer</dc:creator>
  <cp:lastModifiedBy>Bertus Boer</cp:lastModifiedBy>
  <cp:revision>2</cp:revision>
  <dcterms:created xsi:type="dcterms:W3CDTF">2019-04-17T12:01:32Z</dcterms:created>
  <dcterms:modified xsi:type="dcterms:W3CDTF">2023-06-09T07:31:48Z</dcterms:modified>
</cp:coreProperties>
</file>